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Gelasio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4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Assessment Agent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 Evaluation, Scoring &amp; Automation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 Karthik, Manoj, and Vamsi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Impact &amp; Future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5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969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and consistent LLM-based evaluation system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three-stage pipeline with modular architecture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workflows reducing manual effort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1226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collaborative foundation across team members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715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Looking Ahead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2969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scalability for larger assignment volumes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020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prompt engineering capabilities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071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Expanded testing and validation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7122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improvement based on user feedback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71354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Questions &amp; Discussion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19770"/>
            <a:ext cx="2701171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6416278" y="1087755"/>
            <a:ext cx="24289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KARTHIK'S CONTRIBUTION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5367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Planning &amp; LLM Evaluation Strategy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521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102418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Defined comprehensive project plan and evaluation strategy to ensure systematic LLM testing and validation. Established the foundation for a Git-based workflow that supports continuous integration and prompt optimization.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521273"/>
            <a:ext cx="32106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Evaluation Framework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102418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rigorous evaluation rules focused on reliability and consistency. Implemented a dynamic system allowing prompt updates based on evolving requirements without disrupting the core workflow.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89911"/>
            <a:ext cx="2701171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1257895"/>
            <a:ext cx="24289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KARTHIK'S CONTRIBUTION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06880"/>
            <a:ext cx="8798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Prompt Engineering Excellence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75582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1020604" y="29826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169682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3889891"/>
            <a:ext cx="3085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Response Consistency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38030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Engineered prompts to deliver reliable, repeatable LLM outputs across diverse test scenarios and use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75582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443776" y="29826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169682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3889891"/>
            <a:ext cx="30620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Deterministic Scoring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43776" y="438030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evaluation logic to ensure predictable scoring behavior, reducing variability in assessment results.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75582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866948" y="298263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169682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6948" y="388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66948" y="438030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robust mechanisms to manage edge cases and unexpected inputs, improving system resilience.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3138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refinement of prompts ensures adaptability for future requirements while maintaining backward compatibility with existing evaluation workflows.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0559" y="1122045"/>
            <a:ext cx="2102763" cy="354568"/>
          </a:xfrm>
          <a:prstGeom prst="roundRect">
            <a:avLst>
              <a:gd name="adj" fmla="val 6387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73787" y="1178600"/>
            <a:ext cx="1876306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MANOJ'S CONTRIBUTION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60559" y="1552099"/>
            <a:ext cx="7004090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Assignment Data Architecture</a:t>
            </a:r>
            <a:endParaRPr lang="en-US" sz="3700" dirty="0"/>
          </a:p>
        </p:txBody>
      </p:sp>
      <p:sp>
        <p:nvSpPr>
          <p:cNvPr id="6" name="Shape 3"/>
          <p:cNvSpPr/>
          <p:nvPr/>
        </p:nvSpPr>
        <p:spPr>
          <a:xfrm>
            <a:off x="660559" y="2424827"/>
            <a:ext cx="7822883" cy="1435060"/>
          </a:xfrm>
          <a:prstGeom prst="roundRect">
            <a:avLst>
              <a:gd name="adj" fmla="val 764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637699" y="2424827"/>
            <a:ext cx="91440" cy="1435060"/>
          </a:xfrm>
          <a:prstGeom prst="roundRect">
            <a:avLst>
              <a:gd name="adj" fmla="val 3096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40713" y="2636401"/>
            <a:ext cx="26624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Complete Data Storage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40713" y="3044428"/>
            <a:ext cx="733115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Implemented comprehensive database solution to store all assignment details, ensuring data persistence and accessibility throughout the evaluation lifecycle.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559" y="4048601"/>
            <a:ext cx="7822883" cy="1435060"/>
          </a:xfrm>
          <a:prstGeom prst="roundRect">
            <a:avLst>
              <a:gd name="adj" fmla="val 764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7699" y="4048601"/>
            <a:ext cx="91440" cy="1435060"/>
          </a:xfrm>
          <a:prstGeom prst="roundRect">
            <a:avLst>
              <a:gd name="adj" fmla="val 3096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0713" y="4260175"/>
            <a:ext cx="284666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Optimized Scoring Logic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40713" y="4668203"/>
            <a:ext cx="733115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Modified and enhanced scoring algorithms to improve accuracy and performance. Focused on data consistency and integrity across all evaluation stages.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0559" y="5672376"/>
            <a:ext cx="7822883" cy="1435060"/>
          </a:xfrm>
          <a:prstGeom prst="roundRect">
            <a:avLst>
              <a:gd name="adj" fmla="val 764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637699" y="5672376"/>
            <a:ext cx="91440" cy="1435060"/>
          </a:xfrm>
          <a:prstGeom prst="roundRect">
            <a:avLst>
              <a:gd name="adj" fmla="val 3096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40713" y="5883950"/>
            <a:ext cx="241815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Reliability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40713" y="6291977"/>
            <a:ext cx="733115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safeguards to ensure evaluation results remain consistent and trustworthy, even under high-volume processing scenarios.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99981"/>
            <a:ext cx="2527578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867966"/>
            <a:ext cx="22554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MANOJ'S CONTRIBUTION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16950"/>
            <a:ext cx="8973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Three-Stage Evaluation Pipeline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5891"/>
            <a:ext cx="1134070" cy="13608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4674" y="2592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1: Scoring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154674" y="308312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Initial evaluation phase where responses are assessed against defined criteria and rubrics.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26775"/>
            <a:ext cx="1134070" cy="13608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4674" y="3953589"/>
            <a:ext cx="4405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2: Question-wise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54674" y="44440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Granular evaluation of individual questions, providing detailed feedback and insights per question.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87660"/>
            <a:ext cx="1134070" cy="1360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4674" y="5314474"/>
            <a:ext cx="4822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Stage 3: LLM Response Processing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154674" y="58048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Gemini AI integration handles JSON response parsing and final result compilation with high accuracy.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7036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modular approach improves evaluation accuracy, reduces ambiguity, and enhances system maintainability for future scaling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37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Pipeline Architecture 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48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2366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Faster Debugging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81349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separation of concerns enables rapid identification and resolution of issues.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2048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2366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Clarity Improvement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08134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scoring transparency provides stakeholders with clear evaluation insights.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2048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—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23660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Reduced Ambiguity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081349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Structured pipeline minimizes interpretation errors and evaluation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2452926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702112"/>
            <a:ext cx="21807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VAMSI'S CONTRIBUTION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1096"/>
            <a:ext cx="12882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GitHub Automation &amp; Workflow Optimization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26851"/>
            <a:ext cx="5046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Automated Repository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0799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automation scripts to seamlessly clone GitHub repositories to local systems, eliminating manual setup effort and accelerating developer onboarding.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23517"/>
            <a:ext cx="31946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Streamlined Execution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0466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automation enables smooth evaluation pipeline execution from repository initialization through final scoring, reducing setup time from hours to minutes.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5518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24270"/>
            <a:ext cx="2452926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929878" y="892254"/>
            <a:ext cx="21807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VAMSI'S CONTRIBUTION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41239"/>
            <a:ext cx="9254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Three-Layer System Architecture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90180"/>
            <a:ext cx="2152055" cy="13069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0062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616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Input Layer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7217" y="3107412"/>
            <a:ext cx="3387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 and preprocessing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71022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53802"/>
            <a:ext cx="4304109" cy="1306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20790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3980617"/>
            <a:ext cx="3203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Evaluation Logic Layer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3304" y="4471035"/>
            <a:ext cx="49384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assessment algorithms and LLM integration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07384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17425"/>
            <a:ext cx="6456164" cy="13069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5715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344239"/>
            <a:ext cx="3281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Scoring &amp; Output Layer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5834658"/>
            <a:ext cx="33243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 compilation and reporting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795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architectural approach improves modularity, enhances testing capabilities, and supports scalable future development. Each layer operates independently while maintaining seamless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021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6047" y="3460909"/>
            <a:ext cx="2335292" cy="406122"/>
          </a:xfrm>
          <a:prstGeom prst="roundRect">
            <a:avLst>
              <a:gd name="adj" fmla="val 6383"/>
            </a:avLst>
          </a:prstGeom>
          <a:solidFill>
            <a:srgbClr val="ECE6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85587" y="3525679"/>
            <a:ext cx="207621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VAMSI'S CONTRIBUTION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6047" y="3953351"/>
            <a:ext cx="9512141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Agent &amp; Validation Framework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56047" y="4952405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6047" y="5288875"/>
            <a:ext cx="4228743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56047" y="5457825"/>
            <a:ext cx="421850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Partial Scoring Implementation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6047" y="5924907"/>
            <a:ext cx="422874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Developed foundational logic for scoring mechanism, enabling accurate assessment of partial correctness in student submissions.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200769" y="4952405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00769" y="5288875"/>
            <a:ext cx="4228743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200769" y="5457825"/>
            <a:ext cx="324457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Agent Development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5200769" y="5924907"/>
            <a:ext cx="422874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comprehensive test agent for validation and verification of scoring behavior across diverse scenarios and edge cases.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645491" y="4952405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9645491" y="5288875"/>
            <a:ext cx="4228743" cy="30480"/>
          </a:xfrm>
          <a:prstGeom prst="rect">
            <a:avLst/>
          </a:prstGeom>
          <a:solidFill>
            <a:srgbClr val="D3C5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645491" y="5457825"/>
            <a:ext cx="30888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Early Detection System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9645491" y="5924907"/>
            <a:ext cx="422874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Established testing framework that identifies edge cases and potential issues early in the development cycle, reducing production defects.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Gelasio Semi Bold</vt:lpstr>
      <vt:lpstr>Arial</vt:lpstr>
      <vt:lpstr>Gelasio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KARTHIK REDDY</dc:creator>
  <cp:lastModifiedBy>Yaramala Karthik reddy</cp:lastModifiedBy>
  <cp:revision>1</cp:revision>
  <dcterms:created xsi:type="dcterms:W3CDTF">2026-01-23T05:44:26Z</dcterms:created>
  <dcterms:modified xsi:type="dcterms:W3CDTF">2026-01-23T05:46:31Z</dcterms:modified>
</cp:coreProperties>
</file>